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630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eneroso TECCE" userId="e53c50c665347953" providerId="LiveId" clId="{052B86E3-5470-4682-A7F3-2A07A2831607}"/>
    <pc:docChg chg="custSel modSld modMainMaster">
      <pc:chgData name="Generoso TECCE" userId="e53c50c665347953" providerId="LiveId" clId="{052B86E3-5470-4682-A7F3-2A07A2831607}" dt="2022-03-24T17:03:21.299" v="39" actId="1076"/>
      <pc:docMkLst>
        <pc:docMk/>
      </pc:docMkLst>
      <pc:sldChg chg="modTransition">
        <pc:chgData name="Generoso TECCE" userId="e53c50c665347953" providerId="LiveId" clId="{052B86E3-5470-4682-A7F3-2A07A2831607}" dt="2022-03-24T16:59:41.803" v="23"/>
        <pc:sldMkLst>
          <pc:docMk/>
          <pc:sldMk cId="3444227804" sldId="256"/>
        </pc:sldMkLst>
      </pc:sldChg>
      <pc:sldChg chg="addSp delSp modSp mod modTransition delAnim">
        <pc:chgData name="Generoso TECCE" userId="e53c50c665347953" providerId="LiveId" clId="{052B86E3-5470-4682-A7F3-2A07A2831607}" dt="2022-03-24T16:59:41.803" v="23"/>
        <pc:sldMkLst>
          <pc:docMk/>
          <pc:sldMk cId="3749665269" sldId="257"/>
        </pc:sldMkLst>
        <pc:picChg chg="mod">
          <ac:chgData name="Generoso TECCE" userId="e53c50c665347953" providerId="LiveId" clId="{052B86E3-5470-4682-A7F3-2A07A2831607}" dt="2022-03-24T16:57:27.907" v="21" actId="14100"/>
          <ac:picMkLst>
            <pc:docMk/>
            <pc:sldMk cId="3749665269" sldId="257"/>
            <ac:picMk id="11" creationId="{41F80A1F-AE5D-4A7C-9164-767925F4CFC9}"/>
          </ac:picMkLst>
        </pc:picChg>
        <pc:picChg chg="del">
          <ac:chgData name="Generoso TECCE" userId="e53c50c665347953" providerId="LiveId" clId="{052B86E3-5470-4682-A7F3-2A07A2831607}" dt="2022-03-24T16:57:07.136" v="2" actId="478"/>
          <ac:picMkLst>
            <pc:docMk/>
            <pc:sldMk cId="3749665269" sldId="257"/>
            <ac:picMk id="13" creationId="{B0271B25-40D7-4A69-881B-F710611EEE52}"/>
          </ac:picMkLst>
        </pc:picChg>
        <pc:picChg chg="add mod">
          <ac:chgData name="Generoso TECCE" userId="e53c50c665347953" providerId="LiveId" clId="{052B86E3-5470-4682-A7F3-2A07A2831607}" dt="2022-03-24T16:57:24.831" v="20" actId="1038"/>
          <ac:picMkLst>
            <pc:docMk/>
            <pc:sldMk cId="3749665269" sldId="257"/>
            <ac:picMk id="14" creationId="{66476C00-FA74-466C-8099-AA1A7BCDD2AA}"/>
          </ac:picMkLst>
        </pc:picChg>
      </pc:sldChg>
      <pc:sldChg chg="modTransition">
        <pc:chgData name="Generoso TECCE" userId="e53c50c665347953" providerId="LiveId" clId="{052B86E3-5470-4682-A7F3-2A07A2831607}" dt="2022-03-24T16:59:41.803" v="23"/>
        <pc:sldMkLst>
          <pc:docMk/>
          <pc:sldMk cId="1715700045" sldId="258"/>
        </pc:sldMkLst>
      </pc:sldChg>
      <pc:sldChg chg="modTransition">
        <pc:chgData name="Generoso TECCE" userId="e53c50c665347953" providerId="LiveId" clId="{052B86E3-5470-4682-A7F3-2A07A2831607}" dt="2022-03-24T16:59:41.803" v="23"/>
        <pc:sldMkLst>
          <pc:docMk/>
          <pc:sldMk cId="2171982437" sldId="259"/>
        </pc:sldMkLst>
      </pc:sldChg>
      <pc:sldChg chg="addSp delSp modSp mod modTransition delAnim">
        <pc:chgData name="Generoso TECCE" userId="e53c50c665347953" providerId="LiveId" clId="{052B86E3-5470-4682-A7F3-2A07A2831607}" dt="2022-03-24T17:03:21.299" v="39" actId="1076"/>
        <pc:sldMkLst>
          <pc:docMk/>
          <pc:sldMk cId="4030155677" sldId="260"/>
        </pc:sldMkLst>
        <pc:picChg chg="del">
          <ac:chgData name="Generoso TECCE" userId="e53c50c665347953" providerId="LiveId" clId="{052B86E3-5470-4682-A7F3-2A07A2831607}" dt="2022-03-24T17:03:00.981" v="37" actId="478"/>
          <ac:picMkLst>
            <pc:docMk/>
            <pc:sldMk cId="4030155677" sldId="260"/>
            <ac:picMk id="3" creationId="{2ABB7E74-64AA-4A22-B2ED-3DB3EC43D70D}"/>
          </ac:picMkLst>
        </pc:picChg>
        <pc:picChg chg="add mod">
          <ac:chgData name="Generoso TECCE" userId="e53c50c665347953" providerId="LiveId" clId="{052B86E3-5470-4682-A7F3-2A07A2831607}" dt="2022-03-24T17:03:21.299" v="39" actId="1076"/>
          <ac:picMkLst>
            <pc:docMk/>
            <pc:sldMk cId="4030155677" sldId="260"/>
            <ac:picMk id="11" creationId="{C4CC0CFD-569A-4336-806A-0DD587C5F0F4}"/>
          </ac:picMkLst>
        </pc:picChg>
      </pc:sldChg>
      <pc:sldChg chg="modTransition">
        <pc:chgData name="Generoso TECCE" userId="e53c50c665347953" providerId="LiveId" clId="{052B86E3-5470-4682-A7F3-2A07A2831607}" dt="2022-03-24T17:00:46.860" v="36"/>
        <pc:sldMkLst>
          <pc:docMk/>
          <pc:sldMk cId="3071252840" sldId="261"/>
        </pc:sldMkLst>
      </pc:sldChg>
      <pc:sldMasterChg chg="modTransition modSldLayout">
        <pc:chgData name="Generoso TECCE" userId="e53c50c665347953" providerId="LiveId" clId="{052B86E3-5470-4682-A7F3-2A07A2831607}" dt="2022-03-24T16:42:54.975" v="1"/>
        <pc:sldMasterMkLst>
          <pc:docMk/>
          <pc:sldMasterMk cId="4030544778" sldId="2147483648"/>
        </pc:sldMasterMkLst>
        <pc:sldLayoutChg chg="modTransition">
          <pc:chgData name="Generoso TECCE" userId="e53c50c665347953" providerId="LiveId" clId="{052B86E3-5470-4682-A7F3-2A07A2831607}" dt="2022-03-24T16:42:54.975" v="1"/>
          <pc:sldLayoutMkLst>
            <pc:docMk/>
            <pc:sldMasterMk cId="4030544778" sldId="2147483648"/>
            <pc:sldLayoutMk cId="2839903759" sldId="2147483649"/>
          </pc:sldLayoutMkLst>
        </pc:sldLayoutChg>
        <pc:sldLayoutChg chg="modTransition">
          <pc:chgData name="Generoso TECCE" userId="e53c50c665347953" providerId="LiveId" clId="{052B86E3-5470-4682-A7F3-2A07A2831607}" dt="2022-03-24T16:42:54.975" v="1"/>
          <pc:sldLayoutMkLst>
            <pc:docMk/>
            <pc:sldMasterMk cId="4030544778" sldId="2147483648"/>
            <pc:sldLayoutMk cId="3876392744" sldId="2147483650"/>
          </pc:sldLayoutMkLst>
        </pc:sldLayoutChg>
        <pc:sldLayoutChg chg="modTransition">
          <pc:chgData name="Generoso TECCE" userId="e53c50c665347953" providerId="LiveId" clId="{052B86E3-5470-4682-A7F3-2A07A2831607}" dt="2022-03-24T16:42:54.975" v="1"/>
          <pc:sldLayoutMkLst>
            <pc:docMk/>
            <pc:sldMasterMk cId="4030544778" sldId="2147483648"/>
            <pc:sldLayoutMk cId="2341582023" sldId="2147483651"/>
          </pc:sldLayoutMkLst>
        </pc:sldLayoutChg>
        <pc:sldLayoutChg chg="modTransition">
          <pc:chgData name="Generoso TECCE" userId="e53c50c665347953" providerId="LiveId" clId="{052B86E3-5470-4682-A7F3-2A07A2831607}" dt="2022-03-24T16:42:54.975" v="1"/>
          <pc:sldLayoutMkLst>
            <pc:docMk/>
            <pc:sldMasterMk cId="4030544778" sldId="2147483648"/>
            <pc:sldLayoutMk cId="1255512233" sldId="2147483652"/>
          </pc:sldLayoutMkLst>
        </pc:sldLayoutChg>
        <pc:sldLayoutChg chg="modTransition">
          <pc:chgData name="Generoso TECCE" userId="e53c50c665347953" providerId="LiveId" clId="{052B86E3-5470-4682-A7F3-2A07A2831607}" dt="2022-03-24T16:42:54.975" v="1"/>
          <pc:sldLayoutMkLst>
            <pc:docMk/>
            <pc:sldMasterMk cId="4030544778" sldId="2147483648"/>
            <pc:sldLayoutMk cId="1203042231" sldId="2147483653"/>
          </pc:sldLayoutMkLst>
        </pc:sldLayoutChg>
        <pc:sldLayoutChg chg="modTransition">
          <pc:chgData name="Generoso TECCE" userId="e53c50c665347953" providerId="LiveId" clId="{052B86E3-5470-4682-A7F3-2A07A2831607}" dt="2022-03-24T16:42:54.975" v="1"/>
          <pc:sldLayoutMkLst>
            <pc:docMk/>
            <pc:sldMasterMk cId="4030544778" sldId="2147483648"/>
            <pc:sldLayoutMk cId="2529737675" sldId="2147483654"/>
          </pc:sldLayoutMkLst>
        </pc:sldLayoutChg>
        <pc:sldLayoutChg chg="modTransition">
          <pc:chgData name="Generoso TECCE" userId="e53c50c665347953" providerId="LiveId" clId="{052B86E3-5470-4682-A7F3-2A07A2831607}" dt="2022-03-24T16:42:54.975" v="1"/>
          <pc:sldLayoutMkLst>
            <pc:docMk/>
            <pc:sldMasterMk cId="4030544778" sldId="2147483648"/>
            <pc:sldLayoutMk cId="3054568754" sldId="2147483655"/>
          </pc:sldLayoutMkLst>
        </pc:sldLayoutChg>
        <pc:sldLayoutChg chg="modTransition">
          <pc:chgData name="Generoso TECCE" userId="e53c50c665347953" providerId="LiveId" clId="{052B86E3-5470-4682-A7F3-2A07A2831607}" dt="2022-03-24T16:42:54.975" v="1"/>
          <pc:sldLayoutMkLst>
            <pc:docMk/>
            <pc:sldMasterMk cId="4030544778" sldId="2147483648"/>
            <pc:sldLayoutMk cId="609107621" sldId="2147483656"/>
          </pc:sldLayoutMkLst>
        </pc:sldLayoutChg>
        <pc:sldLayoutChg chg="modTransition">
          <pc:chgData name="Generoso TECCE" userId="e53c50c665347953" providerId="LiveId" clId="{052B86E3-5470-4682-A7F3-2A07A2831607}" dt="2022-03-24T16:42:54.975" v="1"/>
          <pc:sldLayoutMkLst>
            <pc:docMk/>
            <pc:sldMasterMk cId="4030544778" sldId="2147483648"/>
            <pc:sldLayoutMk cId="2794177614" sldId="2147483657"/>
          </pc:sldLayoutMkLst>
        </pc:sldLayoutChg>
        <pc:sldLayoutChg chg="modTransition">
          <pc:chgData name="Generoso TECCE" userId="e53c50c665347953" providerId="LiveId" clId="{052B86E3-5470-4682-A7F3-2A07A2831607}" dt="2022-03-24T16:42:54.975" v="1"/>
          <pc:sldLayoutMkLst>
            <pc:docMk/>
            <pc:sldMasterMk cId="4030544778" sldId="2147483648"/>
            <pc:sldLayoutMk cId="1365187816" sldId="2147483658"/>
          </pc:sldLayoutMkLst>
        </pc:sldLayoutChg>
        <pc:sldLayoutChg chg="modTransition">
          <pc:chgData name="Generoso TECCE" userId="e53c50c665347953" providerId="LiveId" clId="{052B86E3-5470-4682-A7F3-2A07A2831607}" dt="2022-03-24T16:42:54.975" v="1"/>
          <pc:sldLayoutMkLst>
            <pc:docMk/>
            <pc:sldMasterMk cId="4030544778" sldId="2147483648"/>
            <pc:sldLayoutMk cId="2818275045" sldId="2147483659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EC64481-3C46-4F64-A773-3BB5D5DCA9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FA70E870-ACF0-4E99-8045-598FDC4369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FAD7C58-F528-4A0A-B565-C644C6122B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D270A-24A6-4778-BAB0-796AA935E1FA}" type="datetimeFigureOut">
              <a:rPr lang="it-IT" smtClean="0"/>
              <a:t>24/03/2022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6BA3498-0652-4E08-9D6A-7D91741AE7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7DEB190-E953-4F2E-8E8F-E50D7656E2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8A6A5-E38A-49D8-91E4-F4924472F84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399037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A9BEE01-DEFC-4C0F-8391-BCE53DA035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9CF5CB87-57CF-4570-8FE7-E13F97AD70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9B5019B-2C1C-4CA9-9446-0D3481D24F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D270A-24A6-4778-BAB0-796AA935E1FA}" type="datetimeFigureOut">
              <a:rPr lang="it-IT" smtClean="0"/>
              <a:t>24/03/2022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4E72A6A-7057-42EF-87D4-BCB3B97BFE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DA53E5D-0600-4BFF-AA53-71BD46544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8A6A5-E38A-49D8-91E4-F4924472F84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651878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1B1596E9-C07D-4361-B6CB-11650543419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C4B8CC9B-8856-4598-A3E3-305677E138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38611DE-1B17-4666-9E18-67B6D976B7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D270A-24A6-4778-BAB0-796AA935E1FA}" type="datetimeFigureOut">
              <a:rPr lang="it-IT" smtClean="0"/>
              <a:t>24/03/2022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6E7F157-F90A-4E72-ABAA-A813C22508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52BA04C-D655-4131-95F3-44D5B3720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8A6A5-E38A-49D8-91E4-F4924472F84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182750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0E9E7A0-2E66-4B44-988B-B02A2E3C92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AB544B6-15B7-4F5C-A9FA-A54B5BAB5F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6C7F07B-5942-496B-AD59-DDD085251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D270A-24A6-4778-BAB0-796AA935E1FA}" type="datetimeFigureOut">
              <a:rPr lang="it-IT" smtClean="0"/>
              <a:t>24/03/2022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4EF8AB0-57DE-4099-8408-5685FC3871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ACE31F3-5FEA-4427-9DD5-D3B8B5F2E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8A6A5-E38A-49D8-91E4-F4924472F84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763927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481965D-CF98-4AE9-80B4-91C25C09E2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C3009EC-D909-4AFE-A70C-0695910076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14F69C7-DC2C-422B-9ABE-BDFA0D8F2D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D270A-24A6-4778-BAB0-796AA935E1FA}" type="datetimeFigureOut">
              <a:rPr lang="it-IT" smtClean="0"/>
              <a:t>24/03/2022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4F1C857-8EF0-40E5-A3BD-A037D39CFF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7414719-81CD-456D-9CDD-005F9BFC8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8A6A5-E38A-49D8-91E4-F4924472F84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415820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10C8B14-B26B-4994-9FD1-28402B29FD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172D60D-E006-4263-A632-EDC31339CC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E3044D8A-0C20-42DF-9E30-49BB707D39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55000DC7-0439-4ACF-8CAD-017EB6B7F3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D270A-24A6-4778-BAB0-796AA935E1FA}" type="datetimeFigureOut">
              <a:rPr lang="it-IT" smtClean="0"/>
              <a:t>24/03/2022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B503CB18-4AF2-49EF-B3D3-EC7AA5840B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5B3A4D0-BC43-4B13-A46B-2CB78A0DF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8A6A5-E38A-49D8-91E4-F4924472F84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555122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54EAFA0-F72C-4472-9A8A-8427888B6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58E3546-9D83-4CC2-A897-D0A24519B2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89C74D17-AB70-4A3D-AFAA-3101CB0DDE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84A1F333-A339-49ED-86A7-951BC5E912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096DD796-A240-4C8E-9E31-224BD5D5461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DF00A233-385B-4F26-B82D-AA0D4FD2B5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D270A-24A6-4778-BAB0-796AA935E1FA}" type="datetimeFigureOut">
              <a:rPr lang="it-IT" smtClean="0"/>
              <a:t>24/03/2022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13250005-958A-4D32-8E44-D64A512BA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A66671C2-1EF9-4C2B-A252-0D624271B8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8A6A5-E38A-49D8-91E4-F4924472F84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030422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62429EC-BB15-4DAE-A700-6C443B2380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B9AE3352-1B59-4A0F-BD3E-D29122B4EE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D270A-24A6-4778-BAB0-796AA935E1FA}" type="datetimeFigureOut">
              <a:rPr lang="it-IT" smtClean="0"/>
              <a:t>24/03/2022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5AFC0E59-98DF-4EE8-A06E-7B2EDFD52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BF619C72-AF77-4042-B434-DF8F7987C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8A6A5-E38A-49D8-91E4-F4924472F84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297376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FD274B07-1C8D-4AC1-9E72-EB13C80969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D270A-24A6-4778-BAB0-796AA935E1FA}" type="datetimeFigureOut">
              <a:rPr lang="it-IT" smtClean="0"/>
              <a:t>24/03/2022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45E81609-819C-4859-A23D-22FD9292AD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A7A3C88C-7A57-4405-8BC4-B100BE57B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8A6A5-E38A-49D8-91E4-F4924472F84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545687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3913FA1-E3C8-4204-B1B7-B3A47C6605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E6DFE0B-2AE1-42A3-9389-E72CD214A2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F370DDCD-0660-4739-A98A-1A87841FC5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53C785CC-8D3F-4293-93BD-9A5105131C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D270A-24A6-4778-BAB0-796AA935E1FA}" type="datetimeFigureOut">
              <a:rPr lang="it-IT" smtClean="0"/>
              <a:t>24/03/2022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36BBBC99-766C-43B5-9BF7-4CDE740A32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73EB9D87-3B12-473E-A1C7-8ACD0564E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8A6A5-E38A-49D8-91E4-F4924472F84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091076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B741F47-C806-49A5-B438-09D92D9C0E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FB19CF74-FDD6-4D44-8EA3-AE15906253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764DB855-50A2-4C64-AC1A-A489B8A12E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AEE28231-FEBB-4F4E-86B6-B18DEC4659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D270A-24A6-4778-BAB0-796AA935E1FA}" type="datetimeFigureOut">
              <a:rPr lang="it-IT" smtClean="0"/>
              <a:t>24/03/2022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E6756931-68A6-40CB-AA1C-935D24776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8B701AF-A84F-4CBD-B0C9-0486BD42D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8A6A5-E38A-49D8-91E4-F4924472F84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941776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5EE4F5F5-2C35-46DC-9EFB-6FFB353B6D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1848601-E405-47F7-AF89-B3FCF3920E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76C55DC-0BB1-44B3-85D9-52FB5E5C0C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ED270A-24A6-4778-BAB0-796AA935E1FA}" type="datetimeFigureOut">
              <a:rPr lang="it-IT" smtClean="0"/>
              <a:t>24/03/2022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E36B4F2-4974-4D07-9AD9-6A9B51CF72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4D0152D-A663-4BC6-B6C6-31A1BD570C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C8A6A5-E38A-49D8-91E4-F4924472F84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30544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0F84D7D-EAB9-4F56-99A8-FE43C78548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solidFill>
            <a:schemeClr val="accent6">
              <a:lumMod val="75000"/>
            </a:schemeClr>
          </a:solidFill>
        </p:spPr>
        <p:txBody>
          <a:bodyPr/>
          <a:lstStyle/>
          <a:p>
            <a:r>
              <a:rPr lang="it-IT" dirty="0"/>
              <a:t>UNITI PER LA PACE</a:t>
            </a:r>
            <a:br>
              <a:rPr lang="it-IT" dirty="0"/>
            </a:br>
            <a:r>
              <a:rPr lang="it-IT" dirty="0"/>
              <a:t>(UNITED FOR PEACE)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BE38A0A7-AF72-4292-AA15-1E1B2F59D6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it-IT" dirty="0"/>
              <a:t>IC PABLO NERUDA</a:t>
            </a:r>
          </a:p>
        </p:txBody>
      </p:sp>
    </p:spTree>
    <p:extLst>
      <p:ext uri="{BB962C8B-B14F-4D97-AF65-F5344CB8AC3E}">
        <p14:creationId xmlns:p14="http://schemas.microsoft.com/office/powerpoint/2010/main" val="34442278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egnaposto contenuto 8">
            <a:extLst>
              <a:ext uri="{FF2B5EF4-FFF2-40B4-BE49-F238E27FC236}">
                <a16:creationId xmlns:a16="http://schemas.microsoft.com/office/drawing/2014/main" id="{AF7E4AA0-3AE3-4ACC-B324-0A345DB2EC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"/>
            <a:ext cx="3485322" cy="6858002"/>
          </a:xfr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41F80A1F-AE5D-4A7C-9164-767925F4CF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5971" y="-2"/>
            <a:ext cx="5309750" cy="6858002"/>
          </a:xfrm>
          <a:prstGeom prst="rect">
            <a:avLst/>
          </a:prstGeom>
        </p:spPr>
      </p:pic>
      <p:pic>
        <p:nvPicPr>
          <p:cNvPr id="14" name="Segnaposto contenuto 8">
            <a:extLst>
              <a:ext uri="{FF2B5EF4-FFF2-40B4-BE49-F238E27FC236}">
                <a16:creationId xmlns:a16="http://schemas.microsoft.com/office/drawing/2014/main" id="{66476C00-FA74-466C-8099-AA1A7BCDD2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5721" y="-2"/>
            <a:ext cx="3485322" cy="6858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6652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F001351F-E7CC-4375-AA9A-574B61518C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11617" cy="4711148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BF45A737-FE0C-4CC3-A320-FE9229B9DD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1617" y="0"/>
            <a:ext cx="5380383" cy="4711148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FEB714BC-757E-402A-9605-99780873D7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11148"/>
            <a:ext cx="12192000" cy="2146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9824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6DC8FA56-636D-44E4-9AC3-E41A298F74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420139" cy="4326835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6426FB53-5A15-4C8E-A0A9-48D3074F1A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26835"/>
            <a:ext cx="12192000" cy="2776330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09B656C3-C984-4CE2-8A4E-D1FFDA157E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0139" y="0"/>
            <a:ext cx="9144000" cy="4406348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6D616BD4-3D4C-4D28-ACCF-5644362DC25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0" y="4406348"/>
            <a:ext cx="3379304" cy="2696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7000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C97CCF92-5751-4ED2-8241-DF04795E20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0424" y="0"/>
            <a:ext cx="5441576" cy="4592451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276D83B5-61B1-4CC0-846C-2A041A7672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92451"/>
            <a:ext cx="5620871" cy="2265548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D20FB41A-2282-45A3-B79B-AAEED2AD9F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0871" y="4592450"/>
            <a:ext cx="6571129" cy="2265549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C4CC0CFD-569A-4336-806A-0DD587C5F0F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9"/>
            <a:ext cx="6819900" cy="459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1556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03606EAA-44E5-4500-8B55-C116C38CFD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876366" cy="6858000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6F70C35E-BFFA-4B14-A362-55D0A9DEE7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6366" y="0"/>
            <a:ext cx="63156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2528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13</Words>
  <Application>Microsoft Office PowerPoint</Application>
  <PresentationFormat>Widescreen</PresentationFormat>
  <Paragraphs>2</Paragraphs>
  <Slides>6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Tema di Office</vt:lpstr>
      <vt:lpstr>UNITI PER LA PACE (UNITED FOR PEACE)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UNITI PER LA PACE (UNITED FOR PEACE)</dc:title>
  <dc:creator>Generoso TECCE</dc:creator>
  <cp:lastModifiedBy>Generoso TECCE</cp:lastModifiedBy>
  <cp:revision>3</cp:revision>
  <dcterms:created xsi:type="dcterms:W3CDTF">2022-03-24T15:59:27Z</dcterms:created>
  <dcterms:modified xsi:type="dcterms:W3CDTF">2022-03-24T17:03:24Z</dcterms:modified>
</cp:coreProperties>
</file>